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0" r:id="rId4"/>
    <p:sldId id="259" r:id="rId5"/>
    <p:sldId id="263" r:id="rId6"/>
    <p:sldId id="264" r:id="rId7"/>
    <p:sldId id="265" r:id="rId8"/>
    <p:sldId id="262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leyber Oliveira Silva - INSSDF" initials="KOS-I" lastIdx="1" clrIdx="0">
    <p:extLst>
      <p:ext uri="{19B8F6BF-5375-455C-9EA6-DF929625EA0E}">
        <p15:presenceInfo xmlns:p15="http://schemas.microsoft.com/office/powerpoint/2012/main" userId="Kleyber Oliveira Silva - INSSDF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853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4579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8656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63709" y="178418"/>
            <a:ext cx="8731044" cy="242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262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661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7454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4213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238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72434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3886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203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23E94-536A-4320-954A-8C02E71C0A79}" type="datetimeFigureOut">
              <a:rPr lang="pt-BR" smtClean="0"/>
              <a:t>21/02/2018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1EF85-104A-4140-975D-DF4DA9F5AD8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39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sz="8000" b="1" dirty="0" smtClean="0">
                <a:solidFill>
                  <a:schemeClr val="accent5">
                    <a:lumMod val="50000"/>
                  </a:schemeClr>
                </a:solidFill>
              </a:rPr>
              <a:t>MEU INSS</a:t>
            </a:r>
            <a:endParaRPr lang="pt-BR" sz="8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AutoShape 2" descr="Resultado de imagem para meu ins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411596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3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OBJETIVOS DO “SITE” E DO APLICATIVO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555262"/>
            <a:ext cx="10515600" cy="4674665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pt-BR" sz="3200" dirty="0" smtClean="0"/>
              <a:t>Facilitar o autoatendimento do usuário, de modo eletrônico, sem que o mesmo necessite ligar para o 135 ou ir até uma Agência. </a:t>
            </a:r>
            <a:r>
              <a:rPr lang="pt-BR" sz="3200" dirty="0"/>
              <a:t>D</a:t>
            </a:r>
            <a:r>
              <a:rPr lang="pt-BR" sz="3200" dirty="0" smtClean="0"/>
              <a:t>e modo seguro, tanto para o Beneficiário quanto para o Instituto, pois com a senha, o mesmo terá acesso a dados pessoais e sigilosos.</a:t>
            </a:r>
          </a:p>
          <a:p>
            <a:endParaRPr lang="pt-BR" sz="3200" dirty="0" smtClean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pt-BR" sz="3200" dirty="0"/>
              <a:t>Evitar que o cidadão </a:t>
            </a:r>
            <a:r>
              <a:rPr lang="pt-BR" sz="3200" dirty="0" smtClean="0"/>
              <a:t>se desloque de </a:t>
            </a:r>
            <a:r>
              <a:rPr lang="pt-BR" sz="3200" dirty="0"/>
              <a:t>um lugar para o outro a fim de atender exigências burocráticas de outros órgãos públicos. 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endParaRPr lang="pt-BR" sz="3200" dirty="0"/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pt-BR" sz="3200" dirty="0"/>
              <a:t> Com a redução de demanda proporcionada pelo sistema, o atendimento, quando necessário em uma Agência da Previdência Social, poderá ser mais humanizado, tornando o ambiente de trabalho mais tranquilo e saudável. 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endParaRPr lang="pt-BR" sz="3200" dirty="0"/>
          </a:p>
          <a:p>
            <a:endParaRPr lang="pt-BR" sz="1800" dirty="0" smtClean="0"/>
          </a:p>
          <a:p>
            <a:endParaRPr lang="pt-BR" sz="1800" dirty="0"/>
          </a:p>
          <a:p>
            <a:endParaRPr lang="pt-BR" sz="18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356" y="202197"/>
            <a:ext cx="1353065" cy="135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PRESENTE, </a:t>
            </a:r>
            <a:r>
              <a:rPr lang="pt-BR" dirty="0"/>
              <a:t>o usuário </a:t>
            </a:r>
            <a:r>
              <a:rPr lang="pt-BR" dirty="0" smtClean="0"/>
              <a:t>pode: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Obter uma concessão automática (41* e 80*); </a:t>
            </a:r>
          </a:p>
          <a:p>
            <a:endParaRPr lang="pt-BR" dirty="0" smtClean="0"/>
          </a:p>
          <a:p>
            <a:r>
              <a:rPr lang="pt-BR" dirty="0" smtClean="0"/>
              <a:t>Agendamento do beneficio</a:t>
            </a:r>
          </a:p>
          <a:p>
            <a:endParaRPr lang="pt-BR" dirty="0" smtClean="0"/>
          </a:p>
          <a:p>
            <a:r>
              <a:rPr lang="pt-BR" dirty="0" smtClean="0"/>
              <a:t>Acompanhar suas solicitações e Processos de Benefícios Administrativos pelo “</a:t>
            </a:r>
            <a:r>
              <a:rPr lang="pt-BR" i="1" dirty="0" smtClean="0"/>
              <a:t>site</a:t>
            </a:r>
            <a:r>
              <a:rPr lang="pt-BR" dirty="0" smtClean="0"/>
              <a:t>”;</a:t>
            </a:r>
          </a:p>
          <a:p>
            <a:endParaRPr lang="pt-BR" dirty="0" smtClean="0"/>
          </a:p>
          <a:p>
            <a:r>
              <a:rPr lang="pt-BR" dirty="0" smtClean="0"/>
              <a:t>Simular seu Tempo de </a:t>
            </a:r>
            <a:br>
              <a:rPr lang="pt-BR" dirty="0" smtClean="0"/>
            </a:br>
            <a:r>
              <a:rPr lang="pt-BR" dirty="0" smtClean="0"/>
              <a:t>Contribuição</a:t>
            </a:r>
          </a:p>
          <a:p>
            <a:endParaRPr lang="pt-BR" dirty="0"/>
          </a:p>
        </p:txBody>
      </p:sp>
      <p:pic>
        <p:nvPicPr>
          <p:cNvPr id="2050" name="Picture 2" descr="Resultado de imagem para FUTURO PARA INFORMÁ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305300"/>
            <a:ext cx="3810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356" y="202197"/>
            <a:ext cx="1353065" cy="135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54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536" y="0"/>
            <a:ext cx="8059350" cy="68580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356" y="202197"/>
            <a:ext cx="1353065" cy="135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68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PARA O FUTURO, </a:t>
            </a:r>
            <a:r>
              <a:rPr lang="pt-BR" dirty="0"/>
              <a:t>o usuário </a:t>
            </a:r>
            <a:r>
              <a:rPr lang="pt-BR" dirty="0" smtClean="0"/>
              <a:t>poderá: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  <a:p>
            <a:r>
              <a:rPr lang="pt-BR" dirty="0" smtClean="0"/>
              <a:t>Atualizar seus dados cadastrais;</a:t>
            </a:r>
          </a:p>
          <a:p>
            <a:endParaRPr lang="pt-BR" dirty="0" smtClean="0"/>
          </a:p>
          <a:p>
            <a:r>
              <a:rPr lang="pt-BR" dirty="0" smtClean="0"/>
              <a:t>Alterar sua conta bancária;</a:t>
            </a:r>
          </a:p>
          <a:p>
            <a:endParaRPr lang="pt-BR" dirty="0" smtClean="0"/>
          </a:p>
          <a:p>
            <a:r>
              <a:rPr lang="pt-BR" dirty="0" smtClean="0"/>
              <a:t>Requerer a certidão de PIS;</a:t>
            </a: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2050" name="Picture 2" descr="Resultado de imagem para FUTURO PARA INFORMÁT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356" y="2567031"/>
            <a:ext cx="3810000" cy="255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356" y="202197"/>
            <a:ext cx="1353065" cy="135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5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344" y="383429"/>
            <a:ext cx="1353065" cy="1353065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615778" y="0"/>
            <a:ext cx="10515600" cy="6491415"/>
          </a:xfrm>
        </p:spPr>
        <p:txBody>
          <a:bodyPr>
            <a:normAutofit/>
          </a:bodyPr>
          <a:lstStyle/>
          <a:p>
            <a:r>
              <a:rPr lang="pt-BR" sz="3600" b="1" dirty="0"/>
              <a:t>POTENCIAL DE DIMINUIÇÃO </a:t>
            </a:r>
            <a:r>
              <a:rPr lang="pt-BR" sz="3600" b="1" dirty="0" smtClean="0"/>
              <a:t>NA DEMANDA DAS 		  	UNIDADES DE ATENDIMENTO:</a:t>
            </a:r>
            <a:r>
              <a:rPr lang="pt-BR" sz="3600" dirty="0" smtClean="0"/>
              <a:t/>
            </a:r>
            <a:br>
              <a:rPr lang="pt-BR" sz="3600" dirty="0" smtClean="0"/>
            </a:br>
            <a:r>
              <a:rPr lang="pt-BR" sz="2700" dirty="0"/>
              <a:t/>
            </a:r>
            <a:br>
              <a:rPr lang="pt-BR" sz="2700" dirty="0"/>
            </a:br>
            <a:r>
              <a:rPr lang="pt-BR" sz="2400" dirty="0" smtClean="0"/>
              <a:t>Declaração </a:t>
            </a:r>
            <a:r>
              <a:rPr lang="pt-BR" sz="2400" dirty="0"/>
              <a:t>de Benefício/Nada </a:t>
            </a:r>
            <a:r>
              <a:rPr lang="pt-BR" sz="2400" dirty="0" smtClean="0"/>
              <a:t>Consta .............................................</a:t>
            </a:r>
            <a:r>
              <a:rPr lang="pt-BR" sz="2400" b="1" dirty="0" smtClean="0"/>
              <a:t>56.261</a:t>
            </a:r>
            <a:r>
              <a:rPr lang="pt-BR" sz="3600" dirty="0" smtClean="0"/>
              <a:t/>
            </a:r>
            <a:br>
              <a:rPr lang="pt-BR" sz="3600" dirty="0" smtClean="0"/>
            </a:br>
            <a:r>
              <a:rPr lang="pt-BR" sz="2400" dirty="0"/>
              <a:t>Extrato </a:t>
            </a:r>
            <a:r>
              <a:rPr lang="pt-BR" sz="2400" dirty="0"/>
              <a:t>para Imposto de </a:t>
            </a:r>
            <a:r>
              <a:rPr lang="pt-BR" sz="2400" dirty="0" smtClean="0"/>
              <a:t>Renda ........................................................</a:t>
            </a:r>
            <a:r>
              <a:rPr lang="pt-BR" sz="2400" b="1" dirty="0" smtClean="0"/>
              <a:t>284.975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/>
              <a:t>Resultado </a:t>
            </a:r>
            <a:r>
              <a:rPr lang="pt-BR" sz="2400" dirty="0"/>
              <a:t>de Perícia </a:t>
            </a:r>
            <a:r>
              <a:rPr lang="pt-BR" sz="2400" dirty="0" smtClean="0"/>
              <a:t>Médica.............................................................</a:t>
            </a:r>
            <a:r>
              <a:rPr lang="pt-BR" sz="2400" b="1" dirty="0" smtClean="0"/>
              <a:t>550.366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 smtClean="0"/>
              <a:t>Agendamento ...................................................................................</a:t>
            </a:r>
            <a:r>
              <a:rPr lang="pt-BR" sz="2400" b="1" dirty="0" smtClean="0"/>
              <a:t>1.030.897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/>
              <a:t>Extrato </a:t>
            </a:r>
            <a:r>
              <a:rPr lang="pt-BR" sz="2400" dirty="0"/>
              <a:t>de </a:t>
            </a:r>
            <a:r>
              <a:rPr lang="pt-BR" sz="2400" dirty="0" smtClean="0"/>
              <a:t>Consignações...................................................................</a:t>
            </a:r>
            <a:r>
              <a:rPr lang="pt-BR" sz="2400" b="1" dirty="0" smtClean="0"/>
              <a:t>1.450.912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/>
              <a:t>Extrato </a:t>
            </a:r>
            <a:r>
              <a:rPr lang="pt-BR" sz="2400" dirty="0"/>
              <a:t>de Pagamento de </a:t>
            </a:r>
            <a:r>
              <a:rPr lang="pt-BR" sz="2400" dirty="0" smtClean="0"/>
              <a:t>Benefícios................................................</a:t>
            </a:r>
            <a:r>
              <a:rPr lang="pt-BR" sz="2400" b="1" dirty="0" smtClean="0"/>
              <a:t>2.656.255</a:t>
            </a: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/>
              <a:t>Extrato </a:t>
            </a:r>
            <a:r>
              <a:rPr lang="pt-BR" sz="2400" dirty="0" smtClean="0"/>
              <a:t>CNIS.......................................................................................</a:t>
            </a:r>
            <a:r>
              <a:rPr lang="pt-BR" sz="2400" b="1" dirty="0" smtClean="0"/>
              <a:t>4.012.181</a:t>
            </a:r>
            <a:br>
              <a:rPr lang="pt-BR" sz="2400" b="1" dirty="0" smtClean="0"/>
            </a:br>
            <a:r>
              <a:rPr lang="pt-BR" sz="2400" dirty="0"/>
              <a:t/>
            </a:r>
            <a:br>
              <a:rPr lang="pt-BR" sz="2400" dirty="0"/>
            </a:br>
            <a:r>
              <a:rPr lang="pt-BR" sz="2400" dirty="0" smtClean="0"/>
              <a:t>				</a:t>
            </a:r>
            <a:r>
              <a:rPr lang="pt-BR" sz="4000" b="1" dirty="0" smtClean="0"/>
              <a:t>Total = 10.041.851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1567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0734" y="432856"/>
            <a:ext cx="1353065" cy="1353065"/>
          </a:xfrm>
          <a:prstGeom prst="rect">
            <a:avLst/>
          </a:prstGeom>
        </p:spPr>
      </p:pic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615778" y="0"/>
            <a:ext cx="10515600" cy="6491415"/>
          </a:xfrm>
        </p:spPr>
        <p:txBody>
          <a:bodyPr>
            <a:normAutofit/>
          </a:bodyPr>
          <a:lstStyle/>
          <a:p>
            <a:r>
              <a:rPr lang="pt-BR" b="1" dirty="0" smtClean="0"/>
              <a:t>Emissões </a:t>
            </a:r>
            <a:r>
              <a:rPr lang="pt-BR" b="1" dirty="0"/>
              <a:t>de </a:t>
            </a:r>
            <a:r>
              <a:rPr lang="pt-BR" b="1" dirty="0" smtClean="0"/>
              <a:t>extratos e Aposentadoria    	Automática </a:t>
            </a:r>
            <a:r>
              <a:rPr lang="pt-BR" b="1" dirty="0"/>
              <a:t>no Meu </a:t>
            </a:r>
            <a:r>
              <a:rPr lang="pt-BR" b="1" dirty="0" smtClean="0"/>
              <a:t>INSS</a:t>
            </a:r>
            <a:br>
              <a:rPr lang="pt-BR" b="1" dirty="0" smtClean="0"/>
            </a:b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sz="3200" dirty="0" smtClean="0"/>
              <a:t>Extrato </a:t>
            </a:r>
            <a:r>
              <a:rPr lang="pt-BR" sz="3200" dirty="0" err="1"/>
              <a:t>Cnis</a:t>
            </a:r>
            <a:r>
              <a:rPr lang="pt-BR" sz="3200" dirty="0"/>
              <a:t> </a:t>
            </a:r>
            <a:r>
              <a:rPr lang="pt-BR" sz="3200" dirty="0" smtClean="0"/>
              <a:t>............................................................12.000</a:t>
            </a:r>
            <a:br>
              <a:rPr lang="pt-BR" sz="3200" dirty="0" smtClean="0"/>
            </a:br>
            <a:r>
              <a:rPr lang="pt-BR" sz="3200" dirty="0"/>
              <a:t>Extrato de Pagamento de </a:t>
            </a:r>
            <a:r>
              <a:rPr lang="pt-BR" sz="3200" dirty="0" smtClean="0"/>
              <a:t>Benefícios......................11.000</a:t>
            </a:r>
            <a:br>
              <a:rPr lang="pt-BR" sz="3200" dirty="0" smtClean="0"/>
            </a:br>
            <a:r>
              <a:rPr lang="pt-BR" sz="3200" dirty="0"/>
              <a:t>Extrato de </a:t>
            </a:r>
            <a:r>
              <a:rPr lang="pt-BR" sz="3200" dirty="0" smtClean="0"/>
              <a:t>Consignações.........................................3.000</a:t>
            </a:r>
            <a:br>
              <a:rPr lang="pt-BR" sz="3200" dirty="0" smtClean="0"/>
            </a:br>
            <a:r>
              <a:rPr lang="pt-BR" sz="3200" dirty="0" smtClean="0"/>
              <a:t>Aposentadoria Automática .....................................347</a:t>
            </a:r>
            <a:r>
              <a:rPr lang="pt-BR" sz="3200" dirty="0"/>
              <a:t/>
            </a:r>
            <a:br>
              <a:rPr lang="pt-BR" sz="3200" dirty="0"/>
            </a:br>
            <a:r>
              <a:rPr lang="pt-BR" b="1" dirty="0" smtClean="0"/>
              <a:t/>
            </a:r>
            <a:br>
              <a:rPr lang="pt-BR" b="1" dirty="0" smtClean="0"/>
            </a:b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414010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Números: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44894" y="1816294"/>
            <a:ext cx="10515600" cy="4351338"/>
          </a:xfrm>
        </p:spPr>
        <p:txBody>
          <a:bodyPr/>
          <a:lstStyle/>
          <a:p>
            <a:r>
              <a:rPr lang="pt-BR" dirty="0" smtClean="0"/>
              <a:t>Hoje temos cerca de 5 milhões de usuário utilizando o sistema.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/>
              <a:t>O</a:t>
            </a:r>
            <a:r>
              <a:rPr lang="pt-BR" dirty="0" smtClean="0"/>
              <a:t> </a:t>
            </a:r>
            <a:r>
              <a:rPr lang="pt-BR" dirty="0"/>
              <a:t>ambiente </a:t>
            </a:r>
            <a:r>
              <a:rPr lang="pt-BR" dirty="0" smtClean="0"/>
              <a:t>suporta </a:t>
            </a:r>
            <a:r>
              <a:rPr lang="pt-BR" dirty="0"/>
              <a:t>250 usuários solicitando de maneira </a:t>
            </a:r>
            <a:r>
              <a:rPr lang="pt-BR" dirty="0" smtClean="0"/>
              <a:t>concorrente, ou mais de mil usuários em momento de pico.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/>
              <a:t>70% do atendimento nas agência é demanda espontânea e com os extratos na internet, tende-se a diminuir essa demanda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356" y="202197"/>
            <a:ext cx="1353065" cy="135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99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250</Words>
  <Application>Microsoft Office PowerPoint</Application>
  <PresentationFormat>Widescreen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do Office</vt:lpstr>
      <vt:lpstr>Apresentação do PowerPoint</vt:lpstr>
      <vt:lpstr>OBJETIVOS DO “SITE” E DO APLICATIVO</vt:lpstr>
      <vt:lpstr>O PRESENTE, o usuário pode:</vt:lpstr>
      <vt:lpstr>Apresentação do PowerPoint</vt:lpstr>
      <vt:lpstr>PARA O FUTURO, o usuário poderá:</vt:lpstr>
      <vt:lpstr>POTENCIAL DE DIMINUIÇÃO NA DEMANDA DAS      UNIDADES DE ATENDIMENTO:  Declaração de Benefício/Nada Consta .............................................56.261 Extrato para Imposto de Renda ........................................................284.975 Resultado de Perícia Médica.............................................................550.366 Agendamento ...................................................................................1.030.897 Extrato de Consignações...................................................................1.450.912 Extrato de Pagamento de Benefícios................................................2.656.255 Extrato CNIS.......................................................................................4.012.181      Total = 10.041.851</vt:lpstr>
      <vt:lpstr>Emissões de extratos e Aposentadoria     Automática no Meu INSS  Extrato Cnis ............................................................12.000 Extrato de Pagamento de Benefícios......................11.000 Extrato de Consignações.........................................3.000 Aposentadoria Automática .....................................347  </vt:lpstr>
      <vt:lpstr>Números: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Kleyber Oliveira Silva - INSSDF</dc:creator>
  <cp:lastModifiedBy>INSS</cp:lastModifiedBy>
  <cp:revision>28</cp:revision>
  <dcterms:created xsi:type="dcterms:W3CDTF">2017-08-11T14:43:42Z</dcterms:created>
  <dcterms:modified xsi:type="dcterms:W3CDTF">2018-02-21T18:56:10Z</dcterms:modified>
</cp:coreProperties>
</file>